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c1af14f53a2a42d2"/>
    <p:sldId id="258" r:id="R4763b44bd7af42b7"/>
    <p:sldId id="259" r:id="R26f70bf75e244ea8"/>
    <p:sldId id="260" r:id="Rf7505c59058d47f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Master" Target="slideMasters/slideMaster1.xml" Id="rId1" /><Relationship Type="http://schemas.openxmlformats.org/officeDocument/2006/relationships/printerSettings" Target="printerSettings/printerSettings1.bin" Id="rId2" /><Relationship Type="http://schemas.openxmlformats.org/officeDocument/2006/relationships/presProps" Target="presProps.xml" Id="rId3" /><Relationship Type="http://schemas.openxmlformats.org/officeDocument/2006/relationships/viewProps" Target="viewProps.xml" Id="rId4" /><Relationship Type="http://schemas.openxmlformats.org/officeDocument/2006/relationships/theme" Target="theme/theme1.xml" Id="rId5" /><Relationship Type="http://schemas.openxmlformats.org/officeDocument/2006/relationships/tableStyles" Target="tableStyles.xml" Id="rId6" /><Relationship Type="http://schemas.openxmlformats.org/officeDocument/2006/relationships/slide" Target="/ppt/slides/slide2.xml" Id="Rc1af14f53a2a42d2" /><Relationship Type="http://schemas.openxmlformats.org/officeDocument/2006/relationships/slide" Target="/ppt/slides/slide3.xml" Id="R4763b44bd7af42b7" /><Relationship Type="http://schemas.openxmlformats.org/officeDocument/2006/relationships/slide" Target="/ppt/slides/slide4.xml" Id="R26f70bf75e244ea8" /><Relationship Type="http://schemas.openxmlformats.org/officeDocument/2006/relationships/slide" Target="/ppt/slides/slide5.xml" Id="Rf7505c59058d47f1" 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9cd3267a86ff498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080d16c1e6b848c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7965d3a1f20944e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7a5473cc99714293" /></Relationships>
</file>

<file path=ppt/slides/slide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"/>
          <p:cNvSpPr txBox="1"/>
          <p:nvPr/>
        </p:nvSpPr>
        <p:spPr>
          <a:xfrm xmlns:a="http://schemas.openxmlformats.org/drawingml/2006/main">
            <a:off x="640000" y="440000"/>
            <a:ext cx="10800000" cy="1250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/>
          <a:lstStyle xmlns:a="http://schemas.openxmlformats.org/drawingml/2006/main"/>
          <a:p xmlns:a="http://schemas.openxmlformats.org/drawingml/2006/main">
            <a:pPr marL="0" indent="0">
              <a:spcAft>
                <a:spcPts val="1000"/>
              </a:spcAft>
              <a:buNone/>
            </a:pPr>
            <a:r>
              <a:rPr lang="tr-TR" sz="3000" b="1">
                <a:solidFill>
                  <a:srgbClr val="312E81"/>
                </a:solidFill>
                <a:latin typeface="Calibri"/>
              </a:rPr>
              <a:t>Belge özeti</a:t>
            </a:r>
            <a:endParaRPr sz="3000"/>
          </a:p>
        </p:txBody>
      </p:sp>
      <p:sp>
        <p:nvSpPr>
          <p:cNvPr id="3" name="Content"/>
          <p:cNvSpPr txBox="1"/>
          <p:nvPr/>
        </p:nvSpPr>
        <p:spPr>
          <a:xfrm xmlns:a="http://schemas.openxmlformats.org/drawingml/2006/main">
            <a:off x="680000" y="1850000"/>
            <a:ext cx="10700000" cy="4250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/>
          <a:lstStyle xmlns:a="http://schemas.openxmlformats.org/drawingml/2006/main"/>
          <a:p xmlns:a="http://schemas.openxmlformats.org/drawingml/2006/main">
            <a:pPr marL="230000" indent="-180000">
              <a:spcAft>
                <a:spcPts val="1000"/>
              </a:spcAft>
              <a:buChar char="•"/>
            </a:pPr>
            <a:r>
              <a:rPr lang="tr-TR" sz="2000" b="0">
                <a:solidFill>
                  <a:srgbClr val="1E293B"/>
                </a:solidFill>
                <a:latin typeface="Calibri"/>
              </a:rPr>
              <a:t>ToolNova Test</a:t>
            </a:r>
            <a:endParaRPr sz="2000"/>
          </a:p>
        </p:txBody>
      </p:sp>
      <p:sp>
        <p:nvSpPr>
          <p:cNvPr id="4" name="Page"/>
          <p:cNvSpPr txBox="1"/>
          <p:nvPr/>
        </p:nvSpPr>
        <p:spPr>
          <a:xfrm xmlns:a="http://schemas.openxmlformats.org/drawingml/2006/main">
            <a:off x="10300000" y="6280000"/>
            <a:ext cx="1000000" cy="320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/>
          <a:lstStyle xmlns:a="http://schemas.openxmlformats.org/drawingml/2006/main"/>
          <a:p xmlns:a="http://schemas.openxmlformats.org/drawingml/2006/main">
            <a:pPr marL="0" indent="0">
              <a:spcAft>
                <a:spcPts val="1000"/>
              </a:spcAft>
              <a:buNone/>
            </a:pPr>
            <a:r>
              <a:rPr lang="tr-TR" sz="1100" b="0">
                <a:solidFill>
                  <a:srgbClr val="64748B"/>
                </a:solidFill>
                <a:latin typeface="Calibri"/>
              </a:rPr>
              <a:t>1 / 4</a:t>
            </a:r>
            <a:endParaRPr sz="1100"/>
          </a:p>
        </p:txBody>
      </p:sp>
    </p:spTree>
  </p:cSld>
  <p:clrMapOvr>
    <a:masterClrMapping xmlns:a="http://schemas.openxmlformats.org/drawingml/2006/main"/>
  </p:clrMapOvr>
</p:sld>
</file>

<file path=ppt/slides/slide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"/>
          <p:cNvSpPr txBox="1"/>
          <p:nvPr/>
        </p:nvSpPr>
        <p:spPr>
          <a:xfrm xmlns:a="http://schemas.openxmlformats.org/drawingml/2006/main">
            <a:off x="640000" y="440000"/>
            <a:ext cx="10800000" cy="1250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/>
          <a:lstStyle xmlns:a="http://schemas.openxmlformats.org/drawingml/2006/main"/>
          <a:p xmlns:a="http://schemas.openxmlformats.org/drawingml/2006/main">
            <a:pPr marL="0" indent="0">
              <a:spcAft>
                <a:spcPts val="1000"/>
              </a:spcAft>
              <a:buNone/>
            </a:pPr>
            <a:r>
              <a:rPr lang="tr-TR" sz="3000" b="1">
                <a:solidFill>
                  <a:srgbClr val="312E81"/>
                </a:solidFill>
                <a:latin typeface="Calibri"/>
              </a:rPr>
              <a:t>First section</a:t>
            </a:r>
            <a:endParaRPr sz="3000"/>
          </a:p>
        </p:txBody>
      </p:sp>
      <p:sp>
        <p:nvSpPr>
          <p:cNvPr id="3" name="Content"/>
          <p:cNvSpPr txBox="1"/>
          <p:nvPr/>
        </p:nvSpPr>
        <p:spPr>
          <a:xfrm xmlns:a="http://schemas.openxmlformats.org/drawingml/2006/main">
            <a:off x="680000" y="1850000"/>
            <a:ext cx="10700000" cy="4250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/>
          <a:lstStyle xmlns:a="http://schemas.openxmlformats.org/drawingml/2006/main"/>
          <a:p xmlns:a="http://schemas.openxmlformats.org/drawingml/2006/main">
            <a:pPr marL="230000" indent="-180000">
              <a:spcAft>
                <a:spcPts val="1000"/>
              </a:spcAft>
              <a:buChar char="•"/>
            </a:pPr>
            <a:r>
              <a:rPr lang="tr-TR" sz="2000" b="0">
                <a:solidFill>
                  <a:srgbClr val="1E293B"/>
                </a:solidFill>
                <a:latin typeface="Calibri"/>
              </a:rPr>
              <a:t>Hello world. Invoice 12345.</a:t>
            </a:r>
            <a:endParaRPr sz="2000"/>
          </a:p>
          <a:p xmlns:a="http://schemas.openxmlformats.org/drawingml/2006/main">
            <a:pPr marL="230000" indent="-180000">
              <a:spcAft>
                <a:spcPts val="1000"/>
              </a:spcAft>
              <a:buChar char="•"/>
            </a:pPr>
            <a:r>
              <a:rPr lang="tr-TR" sz="2000" b="0">
                <a:solidFill>
                  <a:srgbClr val="1E293B"/>
                </a:solidFill>
                <a:latin typeface="Calibri"/>
              </a:rPr>
              <a:t>Product</a:t>
            </a:r>
            <a:endParaRPr sz="2000"/>
          </a:p>
          <a:p xmlns:a="http://schemas.openxmlformats.org/drawingml/2006/main">
            <a:pPr marL="230000" indent="-180000">
              <a:spcAft>
                <a:spcPts val="1000"/>
              </a:spcAft>
              <a:buChar char="•"/>
            </a:pPr>
            <a:r>
              <a:rPr lang="tr-TR" sz="2000" b="0">
                <a:solidFill>
                  <a:srgbClr val="1E293B"/>
                </a:solidFill>
                <a:latin typeface="Calibri"/>
              </a:rPr>
              <a:t>Quantity</a:t>
            </a:r>
            <a:endParaRPr sz="2000"/>
          </a:p>
          <a:p xmlns:a="http://schemas.openxmlformats.org/drawingml/2006/main">
            <a:pPr marL="230000" indent="-180000">
              <a:spcAft>
                <a:spcPts val="1000"/>
              </a:spcAft>
              <a:buChar char="•"/>
            </a:pPr>
            <a:r>
              <a:rPr lang="tr-TR" sz="2000" b="0">
                <a:solidFill>
                  <a:srgbClr val="1E293B"/>
                </a:solidFill>
                <a:latin typeface="Calibri"/>
              </a:rPr>
              <a:t>Price</a:t>
            </a:r>
            <a:endParaRPr sz="2000"/>
          </a:p>
          <a:p xmlns:a="http://schemas.openxmlformats.org/drawingml/2006/main">
            <a:pPr marL="230000" indent="-180000">
              <a:spcAft>
                <a:spcPts val="1000"/>
              </a:spcAft>
              <a:buChar char="•"/>
            </a:pPr>
            <a:r>
              <a:rPr lang="tr-TR" sz="2000" b="0">
                <a:solidFill>
                  <a:srgbClr val="1E293B"/>
                </a:solidFill>
                <a:latin typeface="Calibri"/>
              </a:rPr>
              <a:t>Apple</a:t>
            </a:r>
            <a:endParaRPr sz="2000"/>
          </a:p>
          <a:p xmlns:a="http://schemas.openxmlformats.org/drawingml/2006/main">
            <a:pPr marL="230000" indent="-180000">
              <a:spcAft>
                <a:spcPts val="1000"/>
              </a:spcAft>
              <a:buChar char="•"/>
            </a:pPr>
            <a:r>
              <a:rPr lang="tr-TR" sz="2000" b="0">
                <a:solidFill>
                  <a:srgbClr val="1E293B"/>
                </a:solidFill>
                <a:latin typeface="Calibri"/>
              </a:rPr>
              <a:t>10</a:t>
            </a:r>
            <a:endParaRPr sz="2000"/>
          </a:p>
        </p:txBody>
      </p:sp>
      <p:sp>
        <p:nvSpPr>
          <p:cNvPr id="4" name="Page"/>
          <p:cNvSpPr txBox="1"/>
          <p:nvPr/>
        </p:nvSpPr>
        <p:spPr>
          <a:xfrm xmlns:a="http://schemas.openxmlformats.org/drawingml/2006/main">
            <a:off x="10300000" y="6280000"/>
            <a:ext cx="1000000" cy="320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/>
          <a:lstStyle xmlns:a="http://schemas.openxmlformats.org/drawingml/2006/main"/>
          <a:p xmlns:a="http://schemas.openxmlformats.org/drawingml/2006/main">
            <a:pPr marL="0" indent="0">
              <a:spcAft>
                <a:spcPts val="1000"/>
              </a:spcAft>
              <a:buNone/>
            </a:pPr>
            <a:r>
              <a:rPr lang="tr-TR" sz="1100" b="0">
                <a:solidFill>
                  <a:srgbClr val="64748B"/>
                </a:solidFill>
                <a:latin typeface="Calibri"/>
              </a:rPr>
              <a:t>2 / 4</a:t>
            </a:r>
            <a:endParaRPr sz="1100"/>
          </a:p>
        </p:txBody>
      </p:sp>
    </p:spTree>
  </p:cSld>
  <p:clrMapOvr>
    <a:masterClrMapping xmlns:a="http://schemas.openxmlformats.org/drawingml/2006/main"/>
  </p:clrMapOvr>
</p:sld>
</file>

<file path=ppt/slides/slide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"/>
          <p:cNvSpPr txBox="1"/>
          <p:nvPr/>
        </p:nvSpPr>
        <p:spPr>
          <a:xfrm xmlns:a="http://schemas.openxmlformats.org/drawingml/2006/main">
            <a:off x="640000" y="440000"/>
            <a:ext cx="10800000" cy="1250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/>
          <a:lstStyle xmlns:a="http://schemas.openxmlformats.org/drawingml/2006/main"/>
          <a:p xmlns:a="http://schemas.openxmlformats.org/drawingml/2006/main">
            <a:pPr marL="0" indent="0">
              <a:spcAft>
                <a:spcPts val="1000"/>
              </a:spcAft>
              <a:buNone/>
            </a:pPr>
            <a:r>
              <a:rPr lang="tr-TR" sz="3000" b="1">
                <a:solidFill>
                  <a:srgbClr val="312E81"/>
                </a:solidFill>
                <a:latin typeface="Calibri"/>
              </a:rPr>
              <a:t>First section — devam 2</a:t>
            </a:r>
            <a:endParaRPr sz="3000"/>
          </a:p>
        </p:txBody>
      </p:sp>
      <p:sp>
        <p:nvSpPr>
          <p:cNvPr id="3" name="Content"/>
          <p:cNvSpPr txBox="1"/>
          <p:nvPr/>
        </p:nvSpPr>
        <p:spPr>
          <a:xfrm xmlns:a="http://schemas.openxmlformats.org/drawingml/2006/main">
            <a:off x="680000" y="1850000"/>
            <a:ext cx="10700000" cy="4250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/>
          <a:lstStyle xmlns:a="http://schemas.openxmlformats.org/drawingml/2006/main"/>
          <a:p xmlns:a="http://schemas.openxmlformats.org/drawingml/2006/main">
            <a:pPr marL="230000" indent="-180000">
              <a:spcAft>
                <a:spcPts val="1000"/>
              </a:spcAft>
              <a:buChar char="•"/>
            </a:pPr>
            <a:r>
              <a:rPr lang="tr-TR" sz="2000" b="0">
                <a:solidFill>
                  <a:srgbClr val="1E293B"/>
                </a:solidFill>
                <a:latin typeface="Calibri"/>
              </a:rPr>
              <a:t>20</a:t>
            </a:r>
            <a:endParaRPr sz="2000"/>
          </a:p>
          <a:p xmlns:a="http://schemas.openxmlformats.org/drawingml/2006/main">
            <a:pPr marL="230000" indent="-180000">
              <a:spcAft>
                <a:spcPts val="1000"/>
              </a:spcAft>
              <a:buChar char="•"/>
            </a:pPr>
            <a:r>
              <a:rPr lang="tr-TR" sz="2000" b="0">
                <a:solidFill>
                  <a:srgbClr val="1E293B"/>
                </a:solidFill>
                <a:latin typeface="Calibri"/>
              </a:rPr>
              <a:t>Orange</a:t>
            </a:r>
            <a:endParaRPr sz="2000"/>
          </a:p>
          <a:p xmlns:a="http://schemas.openxmlformats.org/drawingml/2006/main">
            <a:pPr marL="230000" indent="-180000">
              <a:spcAft>
                <a:spcPts val="1000"/>
              </a:spcAft>
              <a:buChar char="•"/>
            </a:pPr>
            <a:r>
              <a:rPr lang="tr-TR" sz="2000" b="0">
                <a:solidFill>
                  <a:srgbClr val="1E293B"/>
                </a:solidFill>
                <a:latin typeface="Calibri"/>
              </a:rPr>
              <a:t>20</a:t>
            </a:r>
            <a:endParaRPr sz="2000"/>
          </a:p>
          <a:p xmlns:a="http://schemas.openxmlformats.org/drawingml/2006/main">
            <a:pPr marL="230000" indent="-180000">
              <a:spcAft>
                <a:spcPts val="1000"/>
              </a:spcAft>
              <a:buChar char="•"/>
            </a:pPr>
            <a:r>
              <a:rPr lang="tr-TR" sz="2000" b="0">
                <a:solidFill>
                  <a:srgbClr val="1E293B"/>
                </a:solidFill>
                <a:latin typeface="Calibri"/>
              </a:rPr>
              <a:t>40</a:t>
            </a:r>
            <a:endParaRPr sz="2000"/>
          </a:p>
        </p:txBody>
      </p:sp>
      <p:sp>
        <p:nvSpPr>
          <p:cNvPr id="4" name="Page"/>
          <p:cNvSpPr txBox="1"/>
          <p:nvPr/>
        </p:nvSpPr>
        <p:spPr>
          <a:xfrm xmlns:a="http://schemas.openxmlformats.org/drawingml/2006/main">
            <a:off x="10300000" y="6280000"/>
            <a:ext cx="1000000" cy="320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/>
          <a:lstStyle xmlns:a="http://schemas.openxmlformats.org/drawingml/2006/main"/>
          <a:p xmlns:a="http://schemas.openxmlformats.org/drawingml/2006/main">
            <a:pPr marL="0" indent="0">
              <a:spcAft>
                <a:spcPts val="1000"/>
              </a:spcAft>
              <a:buNone/>
            </a:pPr>
            <a:r>
              <a:rPr lang="tr-TR" sz="1100" b="0">
                <a:solidFill>
                  <a:srgbClr val="64748B"/>
                </a:solidFill>
                <a:latin typeface="Calibri"/>
              </a:rPr>
              <a:t>3 / 4</a:t>
            </a:r>
            <a:endParaRPr sz="1100"/>
          </a:p>
        </p:txBody>
      </p:sp>
    </p:spTree>
  </p:cSld>
  <p:clrMapOvr>
    <a:masterClrMapping xmlns:a="http://schemas.openxmlformats.org/drawingml/2006/main"/>
  </p:clrMapOvr>
</p:sld>
</file>

<file path=ppt/slides/slide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"/>
          <p:cNvSpPr txBox="1"/>
          <p:nvPr/>
        </p:nvSpPr>
        <p:spPr>
          <a:xfrm xmlns:a="http://schemas.openxmlformats.org/drawingml/2006/main">
            <a:off x="640000" y="440000"/>
            <a:ext cx="10800000" cy="1250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/>
          <a:lstStyle xmlns:a="http://schemas.openxmlformats.org/drawingml/2006/main"/>
          <a:p xmlns:a="http://schemas.openxmlformats.org/drawingml/2006/main">
            <a:pPr marL="0" indent="0">
              <a:spcAft>
                <a:spcPts val="1000"/>
              </a:spcAft>
              <a:buNone/>
            </a:pPr>
            <a:r>
              <a:rPr lang="tr-TR" sz="3000" b="1">
                <a:solidFill>
                  <a:srgbClr val="312E81"/>
                </a:solidFill>
                <a:latin typeface="Calibri"/>
              </a:rPr>
              <a:t>Second section</a:t>
            </a:r>
            <a:endParaRPr sz="3000"/>
          </a:p>
        </p:txBody>
      </p:sp>
      <p:sp>
        <p:nvSpPr>
          <p:cNvPr id="3" name="Content"/>
          <p:cNvSpPr txBox="1"/>
          <p:nvPr/>
        </p:nvSpPr>
        <p:spPr>
          <a:xfrm xmlns:a="http://schemas.openxmlformats.org/drawingml/2006/main">
            <a:off x="680000" y="1850000"/>
            <a:ext cx="10700000" cy="4250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/>
          <a:lstStyle xmlns:a="http://schemas.openxmlformats.org/drawingml/2006/main"/>
          <a:p xmlns:a="http://schemas.openxmlformats.org/drawingml/2006/main">
            <a:pPr marL="230000" indent="-180000">
              <a:spcAft>
                <a:spcPts val="1000"/>
              </a:spcAft>
              <a:buChar char="•"/>
            </a:pPr>
            <a:r>
              <a:rPr lang="tr-TR" sz="2000" b="0">
                <a:solidFill>
                  <a:srgbClr val="1E293B"/>
                </a:solidFill>
                <a:latin typeface="Calibri"/>
              </a:rPr>
              <a:t>Total 30 items.</a:t>
            </a:r>
            <a:endParaRPr sz="2000"/>
          </a:p>
        </p:txBody>
      </p:sp>
      <p:sp>
        <p:nvSpPr>
          <p:cNvPr id="4" name="Page"/>
          <p:cNvSpPr txBox="1"/>
          <p:nvPr/>
        </p:nvSpPr>
        <p:spPr>
          <a:xfrm xmlns:a="http://schemas.openxmlformats.org/drawingml/2006/main">
            <a:off x="10300000" y="6280000"/>
            <a:ext cx="1000000" cy="320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/>
          <a:lstStyle xmlns:a="http://schemas.openxmlformats.org/drawingml/2006/main"/>
          <a:p xmlns:a="http://schemas.openxmlformats.org/drawingml/2006/main">
            <a:pPr marL="0" indent="0">
              <a:spcAft>
                <a:spcPts val="1000"/>
              </a:spcAft>
              <a:buNone/>
            </a:pPr>
            <a:r>
              <a:rPr lang="tr-TR" sz="1100" b="0">
                <a:solidFill>
                  <a:srgbClr val="64748B"/>
                </a:solidFill>
                <a:latin typeface="Calibri"/>
              </a:rPr>
              <a:t>4 / 4</a:t>
            </a:r>
            <a:endParaRPr sz="1100"/>
          </a:p>
        </p:txBody>
      </p:sp>
    </p:spTree>
  </p:cSld>
  <p:clrMapOvr>
    <a:masterClrMapping xmlns:a="http://schemas.openxmlformats.org/drawingml/2006/main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ToolNova editable presentation outline</dc:title>
  <dc:subject/>
  <dc:creator>ToolNova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